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slides/slide36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tags/tag49.xml" ContentType="application/vnd.openxmlformats-officedocument.presentationml.tags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tags/tag38.xml" ContentType="application/vnd.openxmlformats-officedocument.presentationml.tags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tags/tag16.xml" ContentType="application/vnd.openxmlformats-officedocument.presentationml.tags+xml"/>
  <Override PartName="/ppt/notesSlides/notesSlide23.xml" ContentType="application/vnd.openxmlformats-officedocument.presentationml.notesSlide+xml"/>
  <Override PartName="/ppt/tags/tag27.xml" ContentType="application/vnd.openxmlformats-officedocument.presentationml.tags+xml"/>
  <Override PartName="/ppt/notesSlides/notesSlide41.xml" ContentType="application/vnd.openxmlformats-officedocument.presentationml.notesSlide+xml"/>
  <Override PartName="/ppt/tags/tag45.xml" ContentType="application/vnd.openxmlformats-officedocument.presentationml.tags+xml"/>
  <Override PartName="/ppt/notesSlides/notesSlide52.xml" ContentType="application/vnd.openxmlformats-officedocument.presentationml.notesSlide+xml"/>
  <Override PartName="/ppt/tags/tag63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tags/tag34.xml" ContentType="application/vnd.openxmlformats-officedocument.presentationml.tags+xml"/>
  <Override PartName="/ppt/tags/tag52.xml" ContentType="application/vnd.openxmlformats-officedocument.presentationml.tags+xml"/>
  <Override PartName="/ppt/notesSlides/notesSlide7.xml" ContentType="application/vnd.openxmlformats-officedocument.presentationml.notesSlide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tags/tag41.xml" ContentType="application/vnd.openxmlformats-officedocument.presentationml.tags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tags/tag30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tags/tag39.xml" ContentType="application/vnd.openxmlformats-officedocument.presentationml.tags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tags/tag1.xml" ContentType="application/vnd.openxmlformats-officedocument.presentationml.tags+xml"/>
  <Override PartName="/ppt/notesSlides/notesSlide24.xml" ContentType="application/vnd.openxmlformats-officedocument.presentationml.notesSlide+xml"/>
  <Override PartName="/ppt/tags/tag28.xml" ContentType="application/vnd.openxmlformats-officedocument.presentationml.tags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ppt/tags/tag57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tags/tag17.xml" ContentType="application/vnd.openxmlformats-officedocument.presentationml.tags+xml"/>
  <Override PartName="/ppt/tags/tag35.xml" ContentType="application/vnd.openxmlformats-officedocument.presentationml.tags+xml"/>
  <Override PartName="/ppt/notesSlides/notesSlide42.xml" ContentType="application/vnd.openxmlformats-officedocument.presentationml.notesSlide+xml"/>
  <Override PartName="/ppt/tags/tag46.xml" ContentType="application/vnd.openxmlformats-officedocument.presentationml.tags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24.xml" ContentType="application/vnd.openxmlformats-officedocument.presentationml.tags+xml"/>
  <Override PartName="/ppt/notesSlides/notesSlide31.xml" ContentType="application/vnd.openxmlformats-officedocument.presentationml.notesSlide+xml"/>
  <Override PartName="/ppt/tags/tag53.xml" ContentType="application/vnd.openxmlformats-officedocument.presentationml.tags+xml"/>
  <Override PartName="/ppt/tags/tag13.xml" ContentType="application/vnd.openxmlformats-officedocument.presentationml.tags+xml"/>
  <Override PartName="/ppt/tags/tag31.xml" ContentType="application/vnd.openxmlformats-officedocument.presentationml.tags+xml"/>
  <Override PartName="/ppt/tags/tag42.xml" ContentType="application/vnd.openxmlformats-officedocument.presentationml.tags+xml"/>
  <Override PartName="/ppt/tags/tag60.xml" ContentType="application/vnd.openxmlformats-officedocument.presentationml.tags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ppt/tags/tag20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tags/tag58.xml" ContentType="application/vnd.openxmlformats-officedocument.presentationml.tags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tags/tag29.xml" ContentType="application/vnd.openxmlformats-officedocument.presentationml.tags+xml"/>
  <Override PartName="/ppt/notesSlides/notesSlide43.xml" ContentType="application/vnd.openxmlformats-officedocument.presentationml.notesSlide+xml"/>
  <Override PartName="/ppt/tags/tag47.xml" ContentType="application/vnd.openxmlformats-officedocument.presentationml.tags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tags/tag18.xml" ContentType="application/vnd.openxmlformats-officedocument.presentationml.tags+xml"/>
  <Override PartName="/ppt/notesSlides/notesSlide32.xml" ContentType="application/vnd.openxmlformats-officedocument.presentationml.notesSlide+xml"/>
  <Override PartName="/ppt/tags/tag36.xml" ContentType="application/vnd.openxmlformats-officedocument.presentationml.tags+xml"/>
  <Override PartName="/ppt/tags/tag54.xml" ContentType="application/vnd.openxmlformats-officedocument.presentationml.tags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4.xml" ContentType="application/vnd.openxmlformats-officedocument.presentationml.tags+xml"/>
  <Override PartName="/ppt/notesSlides/notesSlide21.xml" ContentType="application/vnd.openxmlformats-officedocument.presentationml.notesSlide+xml"/>
  <Override PartName="/ppt/tags/tag25.xml" ContentType="application/vnd.openxmlformats-officedocument.presentationml.tags+xml"/>
  <Override PartName="/ppt/tags/tag43.xml" ContentType="application/vnd.openxmlformats-officedocument.presentationml.tags+xml"/>
  <Override PartName="/ppt/notesSlides/notesSlide50.xml" ContentType="application/vnd.openxmlformats-officedocument.presentationml.notesSlide+xml"/>
  <Override PartName="/ppt/tags/tag61.xml" ContentType="application/vnd.openxmlformats-officedocument.presentationml.tags+xml"/>
  <Override PartName="/ppt/notesSlides/notesSlide10.xml" ContentType="application/vnd.openxmlformats-officedocument.presentationml.notesSlide+xml"/>
  <Override PartName="/ppt/tags/tag32.xml" ContentType="application/vnd.openxmlformats-officedocument.presentationml.tags+xml"/>
  <Override PartName="/ppt/tags/tag50.xml" ContentType="application/vnd.openxmlformats-officedocument.presentationml.tag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tags/tag3.xml" ContentType="application/vnd.openxmlformats-officedocument.presentationml.tags+xml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tags/tag59.xml" ContentType="application/vnd.openxmlformats-officedocument.presentationml.tags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tags/tag19.xml" ContentType="application/vnd.openxmlformats-officedocument.presentationml.tags+xml"/>
  <Override PartName="/ppt/notesSlides/notesSlide26.xml" ContentType="application/vnd.openxmlformats-officedocument.presentationml.notesSlide+xml"/>
  <Override PartName="/ppt/tags/tag37.xml" ContentType="application/vnd.openxmlformats-officedocument.presentationml.tags+xml"/>
  <Override PartName="/ppt/notesSlides/notesSlide44.xml" ContentType="application/vnd.openxmlformats-officedocument.presentationml.notesSlide+xml"/>
  <Override PartName="/ppt/tags/tag48.xml" ContentType="application/vnd.openxmlformats-officedocument.presentationml.tags+xml"/>
  <Override PartName="/ppt/notesSlides/notesSlide62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tags/tag26.xml" ContentType="application/vnd.openxmlformats-officedocument.presentationml.tags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tags/tag55.xml" ContentType="application/vnd.openxmlformats-officedocument.presentationml.tags+xml"/>
  <Override PartName="/ppt/notesSlides/notesSlide11.xml" ContentType="application/vnd.openxmlformats-officedocument.presentationml.notesSlide+xml"/>
  <Override PartName="/ppt/tags/tag15.xml" ContentType="application/vnd.openxmlformats-officedocument.presentationml.tags+xml"/>
  <Override PartName="/ppt/tags/tag33.xml" ContentType="application/vnd.openxmlformats-officedocument.presentationml.tags+xml"/>
  <Override PartName="/ppt/notesSlides/notesSlide40.xml" ContentType="application/vnd.openxmlformats-officedocument.presentationml.notesSlide+xml"/>
  <Override PartName="/ppt/tags/tag44.xml" ContentType="application/vnd.openxmlformats-officedocument.presentationml.tags+xml"/>
  <Override PartName="/ppt/tags/tag62.xml" ContentType="application/vnd.openxmlformats-officedocument.presentationml.tags+xml"/>
  <Override PartName="/ppt/notesSlides/notesSlide6.xml" ContentType="application/vnd.openxmlformats-officedocument.presentationml.notesSlide+xml"/>
  <Override PartName="/ppt/tags/tag22.xml" ContentType="application/vnd.openxmlformats-officedocument.presentationml.tags+xml"/>
  <Override PartName="/ppt/tags/tag40.xml" ContentType="application/vnd.openxmlformats-officedocument.presentationml.tags+xml"/>
  <Override PartName="/ppt/tags/tag51.xml" ContentType="application/vnd.openxmlformats-officedocument.presentationml.tags+xml"/>
  <Override PartName="/ppt/slides/slide8.xml" ContentType="application/vnd.openxmlformats-officedocument.presentationml.slide+xml"/>
  <Override PartName="/ppt/tags/tag11.xml" ContentType="application/vnd.openxmlformats-officedocument.presentationml.tags+xml"/>
  <Override PartName="/ppt/slides/slide29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4.xml" ContentType="application/vnd.openxmlformats-officedocument.presentationml.notesSlide+xml"/>
  <Override PartName="/ppt/tags/tag56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3" r:id="rId21"/>
    <p:sldId id="286" r:id="rId22"/>
    <p:sldId id="284" r:id="rId23"/>
    <p:sldId id="285" r:id="rId24"/>
    <p:sldId id="287" r:id="rId25"/>
    <p:sldId id="288" r:id="rId26"/>
    <p:sldId id="289" r:id="rId27"/>
    <p:sldId id="290" r:id="rId28"/>
    <p:sldId id="291" r:id="rId29"/>
    <p:sldId id="292" r:id="rId30"/>
    <p:sldId id="293" r:id="rId31"/>
    <p:sldId id="280" r:id="rId32"/>
    <p:sldId id="281" r:id="rId33"/>
    <p:sldId id="282" r:id="rId34"/>
    <p:sldId id="294" r:id="rId35"/>
    <p:sldId id="295" r:id="rId36"/>
    <p:sldId id="296" r:id="rId37"/>
    <p:sldId id="297" r:id="rId38"/>
    <p:sldId id="298" r:id="rId39"/>
    <p:sldId id="299" r:id="rId40"/>
    <p:sldId id="300" r:id="rId41"/>
    <p:sldId id="301" r:id="rId42"/>
    <p:sldId id="302" r:id="rId43"/>
    <p:sldId id="303" r:id="rId44"/>
    <p:sldId id="304" r:id="rId45"/>
    <p:sldId id="305" r:id="rId46"/>
    <p:sldId id="306" r:id="rId47"/>
    <p:sldId id="307" r:id="rId48"/>
    <p:sldId id="308" r:id="rId49"/>
    <p:sldId id="309" r:id="rId50"/>
    <p:sldId id="310" r:id="rId51"/>
    <p:sldId id="311" r:id="rId52"/>
    <p:sldId id="312" r:id="rId53"/>
    <p:sldId id="313" r:id="rId54"/>
    <p:sldId id="314" r:id="rId55"/>
    <p:sldId id="315" r:id="rId56"/>
    <p:sldId id="316" r:id="rId57"/>
    <p:sldId id="317" r:id="rId58"/>
    <p:sldId id="318" r:id="rId59"/>
    <p:sldId id="319" r:id="rId60"/>
    <p:sldId id="320" r:id="rId61"/>
    <p:sldId id="321" r:id="rId62"/>
    <p:sldId id="322" r:id="rId63"/>
  </p:sldIdLst>
  <p:sldSz cx="9144000" cy="6858000" type="screen4x3"/>
  <p:notesSz cx="6858000" cy="9144000"/>
  <p:custDataLst>
    <p:tags r:id="rId65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5A97"/>
    <a:srgbClr val="7D4127"/>
    <a:srgbClr val="94314A"/>
    <a:srgbClr val="1463A0"/>
    <a:srgbClr val="1463B2"/>
    <a:srgbClr val="16577D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65" autoAdjust="0"/>
    <p:restoredTop sz="86435" autoAdjust="0"/>
  </p:normalViewPr>
  <p:slideViewPr>
    <p:cSldViewPr>
      <p:cViewPr varScale="1">
        <p:scale>
          <a:sx n="66" d="100"/>
          <a:sy n="66" d="100"/>
        </p:scale>
        <p:origin x="-1062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908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EEB0FB7-A723-41DB-AFE1-FA921E3D74B6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2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3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4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5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6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7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8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9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0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2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3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4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5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6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7.xm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8.xm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9.xml"/></Relationships>
</file>

<file path=ppt/notesSlides/_rels/notesSlide2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0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.xml"/></Relationships>
</file>

<file path=ppt/notesSlides/_rels/notesSlide3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1.xml"/></Relationships>
</file>

<file path=ppt/notesSlides/_rels/notesSlide3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2.xml"/></Relationships>
</file>

<file path=ppt/notesSlides/_rels/notesSlide3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3.xml"/></Relationships>
</file>

<file path=ppt/notesSlides/_rels/notesSlide3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4.xml"/></Relationships>
</file>

<file path=ppt/notesSlides/_rels/notesSlide3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5.xml"/></Relationships>
</file>

<file path=ppt/notesSlides/_rels/notesSlide3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6.xml"/></Relationships>
</file>

<file path=ppt/notesSlides/_rels/notesSlide3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7.xml"/></Relationships>
</file>

<file path=ppt/notesSlides/_rels/notesSlide3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8.xml"/></Relationships>
</file>

<file path=ppt/notesSlides/_rels/notesSlide3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9.xml"/></Relationships>
</file>

<file path=ppt/notesSlides/_rels/notesSlide3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0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.xml"/></Relationships>
</file>

<file path=ppt/notesSlides/_rels/notesSlide4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1.xml"/></Relationships>
</file>

<file path=ppt/notesSlides/_rels/notesSlide4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2.xml"/></Relationships>
</file>

<file path=ppt/notesSlides/_rels/notesSlide4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3.xml"/></Relationships>
</file>

<file path=ppt/notesSlides/_rels/notesSlide4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4.xml"/></Relationships>
</file>

<file path=ppt/notesSlides/_rels/notesSlide4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5.xml"/></Relationships>
</file>

<file path=ppt/notesSlides/_rels/notesSlide4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6.xml"/></Relationships>
</file>

<file path=ppt/notesSlides/_rels/notesSlide4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7.xml"/></Relationships>
</file>

<file path=ppt/notesSlides/_rels/notesSlide4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8.xml"/></Relationships>
</file>

<file path=ppt/notesSlides/_rels/notesSlide4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9.xml"/></Relationships>
</file>

<file path=ppt/notesSlides/_rels/notesSlide4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0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6.xml"/></Relationships>
</file>

<file path=ppt/notesSlides/_rels/notesSlide5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1.xml"/></Relationships>
</file>

<file path=ppt/notesSlides/_rels/notesSlide5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2.xml"/></Relationships>
</file>

<file path=ppt/notesSlides/_rels/notesSlide5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3.xml"/></Relationships>
</file>

<file path=ppt/notesSlides/_rels/notesSlide5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4.xml"/></Relationships>
</file>

<file path=ppt/notesSlides/_rels/notesSlide5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5.xml"/></Relationships>
</file>

<file path=ppt/notesSlides/_rels/notesSlide5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6.xml"/></Relationships>
</file>

<file path=ppt/notesSlides/_rels/notesSlide5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7.xml"/></Relationships>
</file>

<file path=ppt/notesSlides/_rels/notesSlide5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8.xml"/></Relationships>
</file>

<file path=ppt/notesSlides/_rels/notesSlide5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9.xml"/></Relationships>
</file>

<file path=ppt/notesSlides/_rels/notesSlide5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60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7.xml"/></Relationships>
</file>

<file path=ppt/notesSlides/_rels/notesSlide6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61.xml"/></Relationships>
</file>

<file path=ppt/notesSlides/_rels/notesSlide6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62.xml"/></Relationships>
</file>

<file path=ppt/notesSlides/_rels/notesSlide6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63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8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9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E08DF16-ABFC-44DB-911B-F5A27F06AA05}" type="slidenum">
              <a:rPr lang="en-US"/>
              <a:pPr/>
              <a:t>1</a:t>
            </a:fld>
            <a:endParaRPr lang="en-US"/>
          </a:p>
        </p:txBody>
      </p:sp>
      <p:sp>
        <p:nvSpPr>
          <p:cNvPr id="474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4115" name="Rectangle 3"/>
          <p:cNvSpPr>
            <a:spLocks noGrp="1" noChangeArrowheads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devbio8e-chptopener-12.jpg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844348C-9A28-4E7B-A9A6-8F5927291100}" type="slidenum">
              <a:rPr lang="en-US"/>
              <a:pPr/>
              <a:t>10</a:t>
            </a:fld>
            <a:endParaRPr lang="en-US"/>
          </a:p>
        </p:txBody>
      </p:sp>
      <p:sp>
        <p:nvSpPr>
          <p:cNvPr id="483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3331" name="Rectangle 3"/>
          <p:cNvSpPr>
            <a:spLocks noGrp="1" noChangeArrowheads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devbio8e-fig-12-02-5.jpg</a:t>
            </a:r>
            <a:br>
              <a:rPr lang="en-US"/>
            </a:br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E7EDD8-31BE-4B7F-9458-00D935F7EDDE}" type="slidenum">
              <a:rPr lang="en-US"/>
              <a:pPr/>
              <a:t>11</a:t>
            </a:fld>
            <a:endParaRPr lang="en-US"/>
          </a:p>
        </p:txBody>
      </p:sp>
      <p:sp>
        <p:nvSpPr>
          <p:cNvPr id="484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4355" name="Rectangle 3"/>
          <p:cNvSpPr>
            <a:spLocks noGrp="1" noChangeArrowheads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devbio8e-fig-12-03-1.jpg</a:t>
            </a:r>
            <a:br>
              <a:rPr lang="en-US"/>
            </a:br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86F326-8800-4DEA-ACB6-C7246769C8D8}" type="slidenum">
              <a:rPr lang="en-US"/>
              <a:pPr/>
              <a:t>12</a:t>
            </a:fld>
            <a:endParaRPr lang="en-US"/>
          </a:p>
        </p:txBody>
      </p:sp>
      <p:sp>
        <p:nvSpPr>
          <p:cNvPr id="485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5379" name="Rectangle 3"/>
          <p:cNvSpPr>
            <a:spLocks noGrp="1" noChangeArrowheads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devbio8e-fig-12-03-2.jpg</a:t>
            </a:r>
            <a:br>
              <a:rPr lang="en-US"/>
            </a:br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084980-D9AB-4C11-8AB1-1D5447FF2089}" type="slidenum">
              <a:rPr lang="en-US"/>
              <a:pPr/>
              <a:t>13</a:t>
            </a:fld>
            <a:endParaRPr lang="en-US"/>
          </a:p>
        </p:txBody>
      </p:sp>
      <p:sp>
        <p:nvSpPr>
          <p:cNvPr id="489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9475" name="Rectangle 3"/>
          <p:cNvSpPr>
            <a:spLocks noGrp="1" noChangeArrowheads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devbio8e-fig-12-05-1.jpg</a:t>
            </a:r>
            <a:br>
              <a:rPr lang="en-US"/>
            </a:br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3975A9-8E3E-4127-8FC8-1EE145AE6283}" type="slidenum">
              <a:rPr lang="en-US"/>
              <a:pPr/>
              <a:t>14</a:t>
            </a:fld>
            <a:endParaRPr lang="en-US"/>
          </a:p>
        </p:txBody>
      </p:sp>
      <p:sp>
        <p:nvSpPr>
          <p:cNvPr id="490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0499" name="Rectangle 3"/>
          <p:cNvSpPr>
            <a:spLocks noGrp="1" noChangeArrowheads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devbio8e-fig-12-05-2.jpg</a:t>
            </a:r>
            <a:br>
              <a:rPr lang="en-US"/>
            </a:br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FC6D77-A63F-41E3-BB07-9F575FAAFC52}" type="slidenum">
              <a:rPr lang="en-US"/>
              <a:pPr/>
              <a:t>15</a:t>
            </a:fld>
            <a:endParaRPr lang="en-US"/>
          </a:p>
        </p:txBody>
      </p:sp>
      <p:sp>
        <p:nvSpPr>
          <p:cNvPr id="491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23" name="Rectangle 3"/>
          <p:cNvSpPr>
            <a:spLocks noGrp="1" noChangeArrowheads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devbio8e-fig-12-06-0.jpg</a:t>
            </a:r>
            <a:br>
              <a:rPr lang="en-US"/>
            </a:br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BD2D583-F89E-4C74-98CC-76C2713A8A47}" type="slidenum">
              <a:rPr lang="en-US"/>
              <a:pPr/>
              <a:t>16</a:t>
            </a:fld>
            <a:endParaRPr lang="en-US"/>
          </a:p>
        </p:txBody>
      </p:sp>
      <p:sp>
        <p:nvSpPr>
          <p:cNvPr id="492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2547" name="Rectangle 3"/>
          <p:cNvSpPr>
            <a:spLocks noGrp="1" noChangeArrowheads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devbio8e-fig-12-07-0.jpg</a:t>
            </a:r>
            <a:br>
              <a:rPr lang="en-US"/>
            </a:br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73EA2A-8371-486F-A8DC-44101EC5CC87}" type="slidenum">
              <a:rPr lang="en-US"/>
              <a:pPr/>
              <a:t>17</a:t>
            </a:fld>
            <a:endParaRPr lang="en-US"/>
          </a:p>
        </p:txBody>
      </p:sp>
      <p:sp>
        <p:nvSpPr>
          <p:cNvPr id="493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3571" name="Rectangle 3"/>
          <p:cNvSpPr>
            <a:spLocks noGrp="1" noChangeArrowheads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devbio8e-fig-12-08-0.jpg</a:t>
            </a:r>
            <a:br>
              <a:rPr lang="en-US"/>
            </a:br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78C4B32-624A-496B-BAF4-20B9034918F3}" type="slidenum">
              <a:rPr lang="en-US"/>
              <a:pPr/>
              <a:t>18</a:t>
            </a:fld>
            <a:endParaRPr lang="en-US"/>
          </a:p>
        </p:txBody>
      </p:sp>
      <p:sp>
        <p:nvSpPr>
          <p:cNvPr id="494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4595" name="Rectangle 3"/>
          <p:cNvSpPr>
            <a:spLocks noGrp="1" noChangeArrowheads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devbio8e-fig-12-09-0.jpg</a:t>
            </a:r>
            <a:br>
              <a:rPr lang="en-US"/>
            </a:br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CBDAEA-2AAA-4848-B88C-3F9B8627C86A}" type="slidenum">
              <a:rPr lang="en-US"/>
              <a:pPr/>
              <a:t>19</a:t>
            </a:fld>
            <a:endParaRPr lang="en-US"/>
          </a:p>
        </p:txBody>
      </p:sp>
      <p:sp>
        <p:nvSpPr>
          <p:cNvPr id="495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5619" name="Rectangle 3"/>
          <p:cNvSpPr>
            <a:spLocks noGrp="1" noChangeArrowheads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devbio8e-fig-12-10-0.jpg</a:t>
            </a:r>
            <a:br>
              <a:rPr lang="en-US"/>
            </a:b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80BBA45-97CA-46C8-8DFE-8AA91D30308E}" type="slidenum">
              <a:rPr lang="en-US"/>
              <a:pPr/>
              <a:t>2</a:t>
            </a:fld>
            <a:endParaRPr lang="en-US"/>
          </a:p>
        </p:txBody>
      </p:sp>
      <p:sp>
        <p:nvSpPr>
          <p:cNvPr id="475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5139" name="Rectangle 3"/>
          <p:cNvSpPr>
            <a:spLocks noGrp="1" noChangeArrowheads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devbio8e-fig-12-01-0.jpg</a:t>
            </a:r>
            <a:br>
              <a:rPr lang="en-US"/>
            </a:br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AA52CE-4EAA-4D36-B43B-ED9694EA0A24}" type="slidenum">
              <a:rPr lang="en-US"/>
              <a:pPr/>
              <a:t>20</a:t>
            </a:fld>
            <a:endParaRPr lang="en-US"/>
          </a:p>
        </p:txBody>
      </p:sp>
      <p:sp>
        <p:nvSpPr>
          <p:cNvPr id="499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9715" name="Rectangle 3"/>
          <p:cNvSpPr>
            <a:spLocks noGrp="1" noChangeArrowheads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devbio8e-fig-12-13-1.jpg</a:t>
            </a:r>
            <a:br>
              <a:rPr lang="en-US"/>
            </a:br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5968BB-2540-47DF-8366-DE673D31CDDF}" type="slidenum">
              <a:rPr lang="en-US"/>
              <a:pPr/>
              <a:t>21</a:t>
            </a:fld>
            <a:endParaRPr lang="en-US"/>
          </a:p>
        </p:txBody>
      </p:sp>
      <p:sp>
        <p:nvSpPr>
          <p:cNvPr id="502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2787" name="Rectangle 3"/>
          <p:cNvSpPr>
            <a:spLocks noGrp="1" noChangeArrowheads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devbio8e-fig-12-13-4.jpg</a:t>
            </a:r>
            <a:br>
              <a:rPr lang="en-US"/>
            </a:br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BAA257-DE6B-43C3-A446-14D54A6D8DD9}" type="slidenum">
              <a:rPr lang="en-US"/>
              <a:pPr/>
              <a:t>22</a:t>
            </a:fld>
            <a:endParaRPr lang="en-US"/>
          </a:p>
        </p:txBody>
      </p:sp>
      <p:sp>
        <p:nvSpPr>
          <p:cNvPr id="500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0739" name="Rectangle 3"/>
          <p:cNvSpPr>
            <a:spLocks noGrp="1" noChangeArrowheads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devbio8e-fig-12-13-2.jpg</a:t>
            </a:r>
            <a:br>
              <a:rPr lang="en-US"/>
            </a:br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E262EC-086A-452D-B620-5D874DEB5242}" type="slidenum">
              <a:rPr lang="en-US"/>
              <a:pPr/>
              <a:t>23</a:t>
            </a:fld>
            <a:endParaRPr lang="en-US"/>
          </a:p>
        </p:txBody>
      </p:sp>
      <p:sp>
        <p:nvSpPr>
          <p:cNvPr id="501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63" name="Rectangle 3"/>
          <p:cNvSpPr>
            <a:spLocks noGrp="1" noChangeArrowheads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devbio8e-fig-12-13-3.jpg</a:t>
            </a:r>
            <a:br>
              <a:rPr lang="en-US"/>
            </a:br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2F4AC9-A106-4D72-886E-7002F338B982}" type="slidenum">
              <a:rPr lang="en-US"/>
              <a:pPr/>
              <a:t>24</a:t>
            </a:fld>
            <a:endParaRPr lang="en-US"/>
          </a:p>
        </p:txBody>
      </p:sp>
      <p:sp>
        <p:nvSpPr>
          <p:cNvPr id="503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3811" name="Rectangle 3"/>
          <p:cNvSpPr>
            <a:spLocks noGrp="1" noChangeArrowheads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devbio8e-fig-12-14-1.jpg</a:t>
            </a:r>
            <a:br>
              <a:rPr lang="en-US"/>
            </a:br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AFA1EB-6828-483C-9F14-8131E904C964}" type="slidenum">
              <a:rPr lang="en-US"/>
              <a:pPr/>
              <a:t>25</a:t>
            </a:fld>
            <a:endParaRPr lang="en-US"/>
          </a:p>
        </p:txBody>
      </p:sp>
      <p:sp>
        <p:nvSpPr>
          <p:cNvPr id="504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4835" name="Rectangle 3"/>
          <p:cNvSpPr>
            <a:spLocks noGrp="1" noChangeArrowheads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devbio8e-fig-12-14-2.jpg</a:t>
            </a:r>
            <a:br>
              <a:rPr lang="en-US"/>
            </a:br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6B59D5-AC0D-4C21-958A-3F86D59AFF26}" type="slidenum">
              <a:rPr lang="en-US"/>
              <a:pPr/>
              <a:t>26</a:t>
            </a:fld>
            <a:endParaRPr lang="en-US"/>
          </a:p>
        </p:txBody>
      </p:sp>
      <p:sp>
        <p:nvSpPr>
          <p:cNvPr id="505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5859" name="Rectangle 3"/>
          <p:cNvSpPr>
            <a:spLocks noGrp="1" noChangeArrowheads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devbio8e-fig-12-15-1.jpg</a:t>
            </a:r>
            <a:br>
              <a:rPr lang="en-US"/>
            </a:br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9194FDE-414C-4D8F-AAA3-A33F0814F5F9}" type="slidenum">
              <a:rPr lang="en-US"/>
              <a:pPr/>
              <a:t>27</a:t>
            </a:fld>
            <a:endParaRPr lang="en-US"/>
          </a:p>
        </p:txBody>
      </p:sp>
      <p:sp>
        <p:nvSpPr>
          <p:cNvPr id="506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6883" name="Rectangle 3"/>
          <p:cNvSpPr>
            <a:spLocks noGrp="1" noChangeArrowheads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devbio8e-fig-12-15-2.jpg</a:t>
            </a:r>
            <a:br>
              <a:rPr lang="en-US"/>
            </a:br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7BEA5E-356D-4C7E-A4B0-BFDB35EBEE3B}" type="slidenum">
              <a:rPr lang="en-US"/>
              <a:pPr/>
              <a:t>28</a:t>
            </a:fld>
            <a:endParaRPr lang="en-US"/>
          </a:p>
        </p:txBody>
      </p:sp>
      <p:sp>
        <p:nvSpPr>
          <p:cNvPr id="507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7907" name="Rectangle 3"/>
          <p:cNvSpPr>
            <a:spLocks noGrp="1" noChangeArrowheads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devbio8e-fig-12-16-1.jpg</a:t>
            </a:r>
            <a:br>
              <a:rPr lang="en-US"/>
            </a:br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242CC6-BD7A-4A45-8E90-2DB44C0676ED}" type="slidenum">
              <a:rPr lang="en-US"/>
              <a:pPr/>
              <a:t>29</a:t>
            </a:fld>
            <a:endParaRPr lang="en-US"/>
          </a:p>
        </p:txBody>
      </p:sp>
      <p:sp>
        <p:nvSpPr>
          <p:cNvPr id="508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8931" name="Rectangle 3"/>
          <p:cNvSpPr>
            <a:spLocks noGrp="1" noChangeArrowheads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devbio8e-fig-12-16-2.jpg</a:t>
            </a:r>
            <a:br>
              <a:rPr lang="en-US"/>
            </a:b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B116B5-D97F-4189-9B63-D17CFA441F87}" type="slidenum">
              <a:rPr lang="en-US"/>
              <a:pPr/>
              <a:t>3</a:t>
            </a:fld>
            <a:endParaRPr lang="en-US"/>
          </a:p>
        </p:txBody>
      </p:sp>
      <p:sp>
        <p:nvSpPr>
          <p:cNvPr id="476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6163" name="Rectangle 3"/>
          <p:cNvSpPr>
            <a:spLocks noGrp="1" noChangeArrowheads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devbio8e-fig-12-01-1.jpg</a:t>
            </a:r>
            <a:br>
              <a:rPr lang="en-US"/>
            </a:br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2C77B5-7B70-4BFC-B4EB-8FE25A79905C}" type="slidenum">
              <a:rPr lang="en-US"/>
              <a:pPr/>
              <a:t>30</a:t>
            </a:fld>
            <a:endParaRPr lang="en-US"/>
          </a:p>
        </p:txBody>
      </p:sp>
      <p:sp>
        <p:nvSpPr>
          <p:cNvPr id="509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9955" name="Rectangle 3"/>
          <p:cNvSpPr>
            <a:spLocks noGrp="1" noChangeArrowheads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devbio8e-fig-12-16-3.jpg</a:t>
            </a:r>
            <a:br>
              <a:rPr lang="en-US"/>
            </a:br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7A286CC-3305-4F46-98B0-01416BFB5638}" type="slidenum">
              <a:rPr lang="en-US"/>
              <a:pPr/>
              <a:t>31</a:t>
            </a:fld>
            <a:endParaRPr lang="en-US"/>
          </a:p>
        </p:txBody>
      </p:sp>
      <p:sp>
        <p:nvSpPr>
          <p:cNvPr id="496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6643" name="Rectangle 3"/>
          <p:cNvSpPr>
            <a:spLocks noGrp="1" noChangeArrowheads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devbio8e-fig-12-11-1.jpg</a:t>
            </a:r>
            <a:br>
              <a:rPr lang="en-US"/>
            </a:br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CBD918-A015-4497-AF39-43929A3EB48F}" type="slidenum">
              <a:rPr lang="en-US"/>
              <a:pPr/>
              <a:t>32</a:t>
            </a:fld>
            <a:endParaRPr lang="en-US"/>
          </a:p>
        </p:txBody>
      </p:sp>
      <p:sp>
        <p:nvSpPr>
          <p:cNvPr id="497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7667" name="Rectangle 3"/>
          <p:cNvSpPr>
            <a:spLocks noGrp="1" noChangeArrowheads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devbio8e-fig-12-11-2.jpg</a:t>
            </a:r>
            <a:br>
              <a:rPr lang="en-US"/>
            </a:br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055614-8D34-4E3B-801C-03DF65ADBBE2}" type="slidenum">
              <a:rPr lang="en-US"/>
              <a:pPr/>
              <a:t>33</a:t>
            </a:fld>
            <a:endParaRPr lang="en-US"/>
          </a:p>
        </p:txBody>
      </p:sp>
      <p:sp>
        <p:nvSpPr>
          <p:cNvPr id="498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8691" name="Rectangle 3"/>
          <p:cNvSpPr>
            <a:spLocks noGrp="1" noChangeArrowheads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devbio8e-fig-12-12-0.jpg</a:t>
            </a:r>
            <a:br>
              <a:rPr lang="en-US"/>
            </a:br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3EA131-9446-44C2-A060-A07E781B2431}" type="slidenum">
              <a:rPr lang="en-US"/>
              <a:pPr/>
              <a:t>34</a:t>
            </a:fld>
            <a:endParaRPr lang="en-US"/>
          </a:p>
        </p:txBody>
      </p:sp>
      <p:sp>
        <p:nvSpPr>
          <p:cNvPr id="510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0979" name="Rectangle 3"/>
          <p:cNvSpPr>
            <a:spLocks noGrp="1" noChangeArrowheads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devbio8e-fig-12-17-1.jpg</a:t>
            </a:r>
            <a:br>
              <a:rPr lang="en-US"/>
            </a:br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2DB476-DBBF-4DFD-A868-2133F2E643EA}" type="slidenum">
              <a:rPr lang="en-US"/>
              <a:pPr/>
              <a:t>35</a:t>
            </a:fld>
            <a:endParaRPr lang="en-US"/>
          </a:p>
        </p:txBody>
      </p:sp>
      <p:sp>
        <p:nvSpPr>
          <p:cNvPr id="512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03" name="Rectangle 3"/>
          <p:cNvSpPr>
            <a:spLocks noGrp="1" noChangeArrowheads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devbio8e-fig-12-17-2.jpg</a:t>
            </a:r>
            <a:br>
              <a:rPr lang="en-US"/>
            </a:br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ECADD0-FBE1-4AB5-8C0D-482C8DE2DA61}" type="slidenum">
              <a:rPr lang="en-US"/>
              <a:pPr/>
              <a:t>36</a:t>
            </a:fld>
            <a:endParaRPr lang="en-US"/>
          </a:p>
        </p:txBody>
      </p:sp>
      <p:sp>
        <p:nvSpPr>
          <p:cNvPr id="513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3027" name="Rectangle 3"/>
          <p:cNvSpPr>
            <a:spLocks noGrp="1" noChangeArrowheads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devbio8e-fig-12-18-0.jpg</a:t>
            </a:r>
            <a:br>
              <a:rPr lang="en-US"/>
            </a:br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97F560-403D-4974-9321-7B91BE8F9B50}" type="slidenum">
              <a:rPr lang="en-US"/>
              <a:pPr/>
              <a:t>37</a:t>
            </a:fld>
            <a:endParaRPr lang="en-US"/>
          </a:p>
        </p:txBody>
      </p:sp>
      <p:sp>
        <p:nvSpPr>
          <p:cNvPr id="514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4051" name="Rectangle 3"/>
          <p:cNvSpPr>
            <a:spLocks noGrp="1" noChangeArrowheads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devbio8e-fig-12-19-0.jpg</a:t>
            </a:r>
            <a:br>
              <a:rPr lang="en-US"/>
            </a:br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151A9C-BE25-49F5-8F3C-F4AFD5C1C213}" type="slidenum">
              <a:rPr lang="en-US"/>
              <a:pPr/>
              <a:t>38</a:t>
            </a:fld>
            <a:endParaRPr lang="en-US"/>
          </a:p>
        </p:txBody>
      </p:sp>
      <p:sp>
        <p:nvSpPr>
          <p:cNvPr id="515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5075" name="Rectangle 3"/>
          <p:cNvSpPr>
            <a:spLocks noGrp="1" noChangeArrowheads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devbio8e-fig-12-20-1.jpg</a:t>
            </a:r>
            <a:br>
              <a:rPr lang="en-US"/>
            </a:br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E3BE63E-D32A-457A-8A81-13DAA4F6799F}" type="slidenum">
              <a:rPr lang="en-US"/>
              <a:pPr/>
              <a:t>39</a:t>
            </a:fld>
            <a:endParaRPr lang="en-US"/>
          </a:p>
        </p:txBody>
      </p:sp>
      <p:sp>
        <p:nvSpPr>
          <p:cNvPr id="516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6099" name="Rectangle 3"/>
          <p:cNvSpPr>
            <a:spLocks noGrp="1" noChangeArrowheads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devbio8e-fig-12-20-2.jpg</a:t>
            </a:r>
            <a:br>
              <a:rPr lang="en-US"/>
            </a:br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12EF0A0-2824-4C55-9096-7E9654C26C8C}" type="slidenum">
              <a:rPr lang="en-US"/>
              <a:pPr/>
              <a:t>4</a:t>
            </a:fld>
            <a:endParaRPr lang="en-US"/>
          </a:p>
        </p:txBody>
      </p:sp>
      <p:sp>
        <p:nvSpPr>
          <p:cNvPr id="477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7187" name="Rectangle 3"/>
          <p:cNvSpPr>
            <a:spLocks noGrp="1" noChangeArrowheads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devbio8e-fig-12-01-2.jpg</a:t>
            </a:r>
            <a:br>
              <a:rPr lang="en-US"/>
            </a:br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22DC7F-7046-488E-A6F4-5C90B0E74C15}" type="slidenum">
              <a:rPr lang="en-US"/>
              <a:pPr/>
              <a:t>40</a:t>
            </a:fld>
            <a:endParaRPr lang="en-US"/>
          </a:p>
        </p:txBody>
      </p:sp>
      <p:sp>
        <p:nvSpPr>
          <p:cNvPr id="517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7123" name="Rectangle 3"/>
          <p:cNvSpPr>
            <a:spLocks noGrp="1" noChangeArrowheads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devbio8e-fig-12-21-1.jpg</a:t>
            </a:r>
            <a:br>
              <a:rPr lang="en-US"/>
            </a:br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FD4D78-A1BB-4F7B-A191-33584BB99559}" type="slidenum">
              <a:rPr lang="en-US"/>
              <a:pPr/>
              <a:t>41</a:t>
            </a:fld>
            <a:endParaRPr lang="en-US"/>
          </a:p>
        </p:txBody>
      </p:sp>
      <p:sp>
        <p:nvSpPr>
          <p:cNvPr id="518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8147" name="Rectangle 3"/>
          <p:cNvSpPr>
            <a:spLocks noGrp="1" noChangeArrowheads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devbio8e-fig-12-21-2.jpg</a:t>
            </a:r>
            <a:br>
              <a:rPr lang="en-US"/>
            </a:br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E59E8A-7D75-4DFE-9B8E-4637EF679D5E}" type="slidenum">
              <a:rPr lang="en-US"/>
              <a:pPr/>
              <a:t>42</a:t>
            </a:fld>
            <a:endParaRPr lang="en-US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devbio8e-fig-12-22-0.jpg</a:t>
            </a:r>
            <a:br>
              <a:rPr lang="en-US"/>
            </a:br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F525A7-C3CB-4651-A7B9-D02D1A167C24}" type="slidenum">
              <a:rPr lang="en-US"/>
              <a:pPr/>
              <a:t>43</a:t>
            </a:fld>
            <a:endParaRPr lang="en-US"/>
          </a:p>
        </p:txBody>
      </p:sp>
      <p:sp>
        <p:nvSpPr>
          <p:cNvPr id="520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0195" name="Rectangle 3"/>
          <p:cNvSpPr>
            <a:spLocks noGrp="1" noChangeArrowheads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devbio8e-fig-12-23-0.jpg</a:t>
            </a:r>
            <a:br>
              <a:rPr lang="en-US"/>
            </a:br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177633-387E-4950-953D-84C9F34EFE72}" type="slidenum">
              <a:rPr lang="en-US"/>
              <a:pPr/>
              <a:t>44</a:t>
            </a:fld>
            <a:endParaRPr lang="en-US"/>
          </a:p>
        </p:txBody>
      </p:sp>
      <p:sp>
        <p:nvSpPr>
          <p:cNvPr id="521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1219" name="Rectangle 3"/>
          <p:cNvSpPr>
            <a:spLocks noGrp="1" noChangeArrowheads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devbio8e-fig-12-24-0.jpg</a:t>
            </a:r>
            <a:br>
              <a:rPr lang="en-US"/>
            </a:br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7DA6AB-1A48-4C42-89D5-28959570D3DE}" type="slidenum">
              <a:rPr lang="en-US"/>
              <a:pPr/>
              <a:t>45</a:t>
            </a:fld>
            <a:endParaRPr lang="en-US"/>
          </a:p>
        </p:txBody>
      </p:sp>
      <p:sp>
        <p:nvSpPr>
          <p:cNvPr id="522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43" name="Rectangle 3"/>
          <p:cNvSpPr>
            <a:spLocks noGrp="1" noChangeArrowheads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devbio8e-fig-12-25-0.jpg</a:t>
            </a:r>
            <a:br>
              <a:rPr lang="en-US"/>
            </a:br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ECCF9C7-5DFE-4779-A8CA-65645189E4A5}" type="slidenum">
              <a:rPr lang="en-US"/>
              <a:pPr/>
              <a:t>46</a:t>
            </a:fld>
            <a:endParaRPr lang="en-US"/>
          </a:p>
        </p:txBody>
      </p:sp>
      <p:sp>
        <p:nvSpPr>
          <p:cNvPr id="523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3267" name="Rectangle 3"/>
          <p:cNvSpPr>
            <a:spLocks noGrp="1" noChangeArrowheads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devbio8e-fig-12-26-1.jpg</a:t>
            </a:r>
            <a:br>
              <a:rPr lang="en-US"/>
            </a:br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023A12C-3F65-4C5D-8C38-1C13128413A6}" type="slidenum">
              <a:rPr lang="en-US"/>
              <a:pPr/>
              <a:t>47</a:t>
            </a:fld>
            <a:endParaRPr lang="en-US"/>
          </a:p>
        </p:txBody>
      </p:sp>
      <p:sp>
        <p:nvSpPr>
          <p:cNvPr id="524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4291" name="Rectangle 3"/>
          <p:cNvSpPr>
            <a:spLocks noGrp="1" noChangeArrowheads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devbio8e-fig-12-26-2.jpg</a:t>
            </a:r>
            <a:br>
              <a:rPr lang="en-US"/>
            </a:br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8E89AE3-D879-49DB-9B75-FBE35ECF8FEC}" type="slidenum">
              <a:rPr lang="en-US"/>
              <a:pPr/>
              <a:t>48</a:t>
            </a:fld>
            <a:endParaRPr lang="en-US"/>
          </a:p>
        </p:txBody>
      </p:sp>
      <p:sp>
        <p:nvSpPr>
          <p:cNvPr id="525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5315" name="Rectangle 3"/>
          <p:cNvSpPr>
            <a:spLocks noGrp="1" noChangeArrowheads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devbio8e-fig-12-27-1.jpg</a:t>
            </a:r>
            <a:br>
              <a:rPr lang="en-US"/>
            </a:br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E02B79E-016C-4942-AEFC-48FE0662A51C}" type="slidenum">
              <a:rPr lang="en-US"/>
              <a:pPr/>
              <a:t>49</a:t>
            </a:fld>
            <a:endParaRPr lang="en-US"/>
          </a:p>
        </p:txBody>
      </p:sp>
      <p:sp>
        <p:nvSpPr>
          <p:cNvPr id="526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6339" name="Rectangle 3"/>
          <p:cNvSpPr>
            <a:spLocks noGrp="1" noChangeArrowheads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devbio8e-fig-12-27-2.jpg</a:t>
            </a:r>
            <a:br>
              <a:rPr lang="en-US"/>
            </a:br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15C827-B6EC-4A6F-BE90-4FD8849C84FC}" type="slidenum">
              <a:rPr lang="en-US"/>
              <a:pPr/>
              <a:t>5</a:t>
            </a:fld>
            <a:endParaRPr lang="en-US"/>
          </a:p>
        </p:txBody>
      </p:sp>
      <p:sp>
        <p:nvSpPr>
          <p:cNvPr id="478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8211" name="Rectangle 3"/>
          <p:cNvSpPr>
            <a:spLocks noGrp="1" noChangeArrowheads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devbio8e-fig-12-01-3.jpg</a:t>
            </a:r>
            <a:br>
              <a:rPr lang="en-US"/>
            </a:br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3EC0A6-7CEB-4C8B-B636-AA87CB5F7BC5}" type="slidenum">
              <a:rPr lang="en-US"/>
              <a:pPr/>
              <a:t>50</a:t>
            </a:fld>
            <a:endParaRPr lang="en-US"/>
          </a:p>
        </p:txBody>
      </p:sp>
      <p:sp>
        <p:nvSpPr>
          <p:cNvPr id="527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7363" name="Rectangle 3"/>
          <p:cNvSpPr>
            <a:spLocks noGrp="1" noChangeArrowheads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devbio8e-fig-12-28-1.jpg</a:t>
            </a:r>
            <a:br>
              <a:rPr lang="en-US"/>
            </a:br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C5ED9C2-EB79-485B-8117-511C01C7A0C8}" type="slidenum">
              <a:rPr lang="en-US"/>
              <a:pPr/>
              <a:t>51</a:t>
            </a:fld>
            <a:endParaRPr lang="en-US"/>
          </a:p>
        </p:txBody>
      </p:sp>
      <p:sp>
        <p:nvSpPr>
          <p:cNvPr id="528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8387" name="Rectangle 3"/>
          <p:cNvSpPr>
            <a:spLocks noGrp="1" noChangeArrowheads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devbio8e-fig-12-28-2.jpg</a:t>
            </a:r>
            <a:br>
              <a:rPr lang="en-US"/>
            </a:br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412473-C5A5-4430-AEED-FCFBE829169E}" type="slidenum">
              <a:rPr lang="en-US"/>
              <a:pPr/>
              <a:t>52</a:t>
            </a:fld>
            <a:endParaRPr lang="en-US"/>
          </a:p>
        </p:txBody>
      </p:sp>
      <p:sp>
        <p:nvSpPr>
          <p:cNvPr id="529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9411" name="Rectangle 3"/>
          <p:cNvSpPr>
            <a:spLocks noGrp="1" noChangeArrowheads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devbio8e-fig-12-29-0.jpg</a:t>
            </a:r>
            <a:br>
              <a:rPr lang="en-US"/>
            </a:br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88772E-C3B8-49DB-8F91-B2BA3C4A76CB}" type="slidenum">
              <a:rPr lang="en-US"/>
              <a:pPr/>
              <a:t>53</a:t>
            </a:fld>
            <a:endParaRPr lang="en-US"/>
          </a:p>
        </p:txBody>
      </p:sp>
      <p:sp>
        <p:nvSpPr>
          <p:cNvPr id="530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0435" name="Rectangle 3"/>
          <p:cNvSpPr>
            <a:spLocks noGrp="1" noChangeArrowheads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devbio8e-fig-12-30-1.jpg</a:t>
            </a:r>
            <a:br>
              <a:rPr lang="en-US"/>
            </a:br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650B07-229F-4678-AA3B-956770E5305E}" type="slidenum">
              <a:rPr lang="en-US"/>
              <a:pPr/>
              <a:t>54</a:t>
            </a:fld>
            <a:endParaRPr lang="en-US"/>
          </a:p>
        </p:txBody>
      </p:sp>
      <p:sp>
        <p:nvSpPr>
          <p:cNvPr id="531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1459" name="Rectangle 3"/>
          <p:cNvSpPr>
            <a:spLocks noGrp="1" noChangeArrowheads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devbio8e-fig-12-30-2.jpg</a:t>
            </a:r>
            <a:br>
              <a:rPr lang="en-US"/>
            </a:br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0D1C47-410A-4761-930C-682543113F51}" type="slidenum">
              <a:rPr lang="en-US"/>
              <a:pPr/>
              <a:t>55</a:t>
            </a:fld>
            <a:endParaRPr lang="en-US"/>
          </a:p>
        </p:txBody>
      </p:sp>
      <p:sp>
        <p:nvSpPr>
          <p:cNvPr id="532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483" name="Rectangle 3"/>
          <p:cNvSpPr>
            <a:spLocks noGrp="1" noChangeArrowheads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devbio8e-fig-12-31-0.jpg</a:t>
            </a:r>
            <a:br>
              <a:rPr lang="en-US"/>
            </a:br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BC6D7A-BB43-41FD-9904-317BA1C4D1FD}" type="slidenum">
              <a:rPr lang="en-US"/>
              <a:pPr/>
              <a:t>56</a:t>
            </a:fld>
            <a:endParaRPr lang="en-US"/>
          </a:p>
        </p:txBody>
      </p:sp>
      <p:sp>
        <p:nvSpPr>
          <p:cNvPr id="533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3507" name="Rectangle 3"/>
          <p:cNvSpPr>
            <a:spLocks noGrp="1" noChangeArrowheads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devbio8e-fig-12-32-1.jpg</a:t>
            </a:r>
            <a:br>
              <a:rPr lang="en-US"/>
            </a:br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04F9EC-3DDD-4B94-A1DC-A22EEECDCB23}" type="slidenum">
              <a:rPr lang="en-US"/>
              <a:pPr/>
              <a:t>57</a:t>
            </a:fld>
            <a:endParaRPr lang="en-US"/>
          </a:p>
        </p:txBody>
      </p:sp>
      <p:sp>
        <p:nvSpPr>
          <p:cNvPr id="534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4531" name="Rectangle 3"/>
          <p:cNvSpPr>
            <a:spLocks noGrp="1" noChangeArrowheads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devbio8e-fig-12-32-2.jpg</a:t>
            </a:r>
            <a:br>
              <a:rPr lang="en-US"/>
            </a:br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7474A55-500F-42DF-B367-3B43CF72E37B}" type="slidenum">
              <a:rPr lang="en-US"/>
              <a:pPr/>
              <a:t>58</a:t>
            </a:fld>
            <a:endParaRPr lang="en-US"/>
          </a:p>
        </p:txBody>
      </p:sp>
      <p:sp>
        <p:nvSpPr>
          <p:cNvPr id="535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5555" name="Rectangle 3"/>
          <p:cNvSpPr>
            <a:spLocks noGrp="1" noChangeArrowheads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devbio8e-fig-12-32-3.jpg</a:t>
            </a:r>
            <a:br>
              <a:rPr lang="en-US"/>
            </a:br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C7F6D7-BB7A-4B25-B38E-2B1CBBD1B0E8}" type="slidenum">
              <a:rPr lang="en-US"/>
              <a:pPr/>
              <a:t>59</a:t>
            </a:fld>
            <a:endParaRPr lang="en-US"/>
          </a:p>
        </p:txBody>
      </p:sp>
      <p:sp>
        <p:nvSpPr>
          <p:cNvPr id="536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6579" name="Rectangle 3"/>
          <p:cNvSpPr>
            <a:spLocks noGrp="1" noChangeArrowheads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devbio8e-fig-12-33-0.jpg</a:t>
            </a:r>
            <a:br>
              <a:rPr lang="en-US"/>
            </a:br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10A828-DDD6-42A7-A63E-E34B19FD48CA}" type="slidenum">
              <a:rPr lang="en-US"/>
              <a:pPr/>
              <a:t>6</a:t>
            </a:fld>
            <a:endParaRPr lang="en-US"/>
          </a:p>
        </p:txBody>
      </p:sp>
      <p:sp>
        <p:nvSpPr>
          <p:cNvPr id="479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9235" name="Rectangle 3"/>
          <p:cNvSpPr>
            <a:spLocks noGrp="1" noChangeArrowheads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devbio8e-fig-12-02-1.jpg</a:t>
            </a:r>
            <a:br>
              <a:rPr lang="en-US"/>
            </a:br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B9E7479-8517-4FFC-98CB-06136997A4BD}" type="slidenum">
              <a:rPr lang="en-US"/>
              <a:pPr/>
              <a:t>60</a:t>
            </a:fld>
            <a:endParaRPr lang="en-US"/>
          </a:p>
        </p:txBody>
      </p:sp>
      <p:sp>
        <p:nvSpPr>
          <p:cNvPr id="537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7603" name="Rectangle 3"/>
          <p:cNvSpPr>
            <a:spLocks noGrp="1" noChangeArrowheads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devbio8e-fig-12-34-1.jpg</a:t>
            </a:r>
            <a:br>
              <a:rPr lang="en-US"/>
            </a:br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2F48C0-656E-4421-B262-61A4FE1ED281}" type="slidenum">
              <a:rPr lang="en-US"/>
              <a:pPr/>
              <a:t>61</a:t>
            </a:fld>
            <a:endParaRPr lang="en-US"/>
          </a:p>
        </p:txBody>
      </p:sp>
      <p:sp>
        <p:nvSpPr>
          <p:cNvPr id="538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8627" name="Rectangle 3"/>
          <p:cNvSpPr>
            <a:spLocks noGrp="1" noChangeArrowheads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devbio8e-fig-12-34-2.jpg</a:t>
            </a:r>
            <a:br>
              <a:rPr lang="en-US"/>
            </a:br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A450D9-A1EA-45A3-A5F2-5333819FA1B6}" type="slidenum">
              <a:rPr lang="en-US"/>
              <a:pPr/>
              <a:t>62</a:t>
            </a:fld>
            <a:endParaRPr lang="en-US"/>
          </a:p>
        </p:txBody>
      </p:sp>
      <p:sp>
        <p:nvSpPr>
          <p:cNvPr id="539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9651" name="Rectangle 3"/>
          <p:cNvSpPr>
            <a:spLocks noGrp="1" noChangeArrowheads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devbio8e-fig-12-34-3.jpg</a:t>
            </a:r>
            <a:br>
              <a:rPr lang="en-US"/>
            </a:br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C61635-F75C-4533-B8B7-12AC34B951F8}" type="slidenum">
              <a:rPr lang="en-US"/>
              <a:pPr/>
              <a:t>7</a:t>
            </a:fld>
            <a:endParaRPr lang="en-US"/>
          </a:p>
        </p:txBody>
      </p:sp>
      <p:sp>
        <p:nvSpPr>
          <p:cNvPr id="480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0259" name="Rectangle 3"/>
          <p:cNvSpPr>
            <a:spLocks noGrp="1" noChangeArrowheads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devbio8e-fig-12-02-2.jpg</a:t>
            </a:r>
            <a:br>
              <a:rPr lang="en-US"/>
            </a:br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13C6FEF-304D-4CB1-9A65-307CCF999FD2}" type="slidenum">
              <a:rPr lang="en-US"/>
              <a:pPr/>
              <a:t>8</a:t>
            </a:fld>
            <a:endParaRPr lang="en-US"/>
          </a:p>
        </p:txBody>
      </p:sp>
      <p:sp>
        <p:nvSpPr>
          <p:cNvPr id="481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283" name="Rectangle 3"/>
          <p:cNvSpPr>
            <a:spLocks noGrp="1" noChangeArrowheads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devbio8e-fig-12-02-3.jpg</a:t>
            </a:r>
            <a:br>
              <a:rPr lang="en-US"/>
            </a:br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A28B44-D28F-43F7-8490-B5AEA3845F9E}" type="slidenum">
              <a:rPr lang="en-US"/>
              <a:pPr/>
              <a:t>9</a:t>
            </a:fld>
            <a:endParaRPr lang="en-US"/>
          </a:p>
        </p:txBody>
      </p:sp>
      <p:sp>
        <p:nvSpPr>
          <p:cNvPr id="482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2307" name="Rectangle 3"/>
          <p:cNvSpPr>
            <a:spLocks noGrp="1" noChangeArrowheads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devbio8e-fig-12-02-4.jpg</a:t>
            </a:r>
            <a:br>
              <a:rPr lang="en-US"/>
            </a:b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5562600"/>
            <a:ext cx="7772400" cy="381000"/>
          </a:xfrm>
        </p:spPr>
        <p:txBody>
          <a:bodyPr anchor="ctr"/>
          <a:lstStyle>
            <a:lvl1pPr>
              <a:defRPr sz="9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6019800"/>
            <a:ext cx="3200400" cy="685800"/>
          </a:xfrm>
        </p:spPr>
        <p:txBody>
          <a:bodyPr/>
          <a:lstStyle>
            <a:lvl1pPr marL="0" indent="0">
              <a:defRPr sz="1200"/>
            </a:lvl1pPr>
          </a:lstStyle>
          <a:p>
            <a:r>
              <a:rPr lang="en-US"/>
              <a:t>Other chapters</a:t>
            </a:r>
          </a:p>
          <a:p>
            <a:r>
              <a:rPr lang="en-US"/>
              <a:t>Filename</a:t>
            </a:r>
          </a:p>
          <a:p>
            <a:r>
              <a:rPr lang="en-US"/>
              <a:t>Copyright</a:t>
            </a: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4EC927E-2EFD-44BC-AA34-E16ED0A67D1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9"/>
          <p:cNvSpPr>
            <a:spLocks noChangeArrowheads="1"/>
          </p:cNvSpPr>
          <p:nvPr userDrawn="1"/>
        </p:nvSpPr>
        <p:spPr bwMode="auto">
          <a:xfrm>
            <a:off x="0" y="0"/>
            <a:ext cx="9144000" cy="381000"/>
          </a:xfrm>
          <a:prstGeom prst="rect">
            <a:avLst/>
          </a:prstGeom>
          <a:solidFill>
            <a:srgbClr val="405A9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This is the title</a:t>
            </a: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defRPr sz="1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defRPr sz="1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Times New Roman" pitchFamily="18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pitchFamily="18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556" name="Picture 4" descr="devbio8e-chptopener-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9400" y="457200"/>
            <a:ext cx="8531225" cy="639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7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Neurulation</a:t>
            </a:r>
            <a:r>
              <a:rPr lang="en-US" smtClean="0"/>
              <a:t>  Chapter 9 p333-345</a:t>
            </a:r>
            <a:endParaRPr lang="en-US"/>
          </a:p>
        </p:txBody>
      </p:sp>
      <p:sp>
        <p:nvSpPr>
          <p:cNvPr id="407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12.2  Neurulation in a chick embryo (dorsal view) (Part 5)</a:t>
            </a:r>
          </a:p>
        </p:txBody>
      </p:sp>
      <p:sp>
        <p:nvSpPr>
          <p:cNvPr id="416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6773" name="Picture 5" descr="DevBio8e-Fig-12-02-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457200"/>
            <a:ext cx="8534400" cy="6400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796" name="Picture 4" descr="devbio8e-fig-12-03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9400" y="457200"/>
            <a:ext cx="8531225" cy="639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17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12.3  Primary neurulation: neural tube formation in the chick embryo (Part 1)</a:t>
            </a:r>
          </a:p>
        </p:txBody>
      </p:sp>
      <p:sp>
        <p:nvSpPr>
          <p:cNvPr id="417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820" name="Picture 4" descr="devbio8e-fig-12-03-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9400" y="457200"/>
            <a:ext cx="8531225" cy="639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18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12.3  Primary neurulation: neural tube formation in the chick embryo (Part 2)</a:t>
            </a:r>
          </a:p>
        </p:txBody>
      </p:sp>
      <p:sp>
        <p:nvSpPr>
          <p:cNvPr id="418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916" name="Picture 4" descr="devbio8e-fig-12-05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9400" y="457200"/>
            <a:ext cx="8531225" cy="639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22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12.5  Neurulation in the human embryo (Part 1)</a:t>
            </a:r>
          </a:p>
        </p:txBody>
      </p:sp>
      <p:sp>
        <p:nvSpPr>
          <p:cNvPr id="422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940" name="Picture 4" descr="devbio8e-fig-12-05-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9400" y="457200"/>
            <a:ext cx="8531225" cy="639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23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12.5  Neurulation in the human embryo (Part 2)</a:t>
            </a:r>
          </a:p>
        </p:txBody>
      </p:sp>
      <p:sp>
        <p:nvSpPr>
          <p:cNvPr id="423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964" name="Picture 4" descr="devbio8e-fig-12-06-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9400" y="457200"/>
            <a:ext cx="8531225" cy="639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24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12.6  Expression of N- and E-cadherin adhesion proteins during neurulation in </a:t>
            </a:r>
            <a:r>
              <a:rPr lang="en-US" i="1"/>
              <a:t>Xenopus</a:t>
            </a:r>
            <a:endParaRPr lang="en-US"/>
          </a:p>
        </p:txBody>
      </p:sp>
      <p:sp>
        <p:nvSpPr>
          <p:cNvPr id="424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988" name="Picture 4" descr="devbio8e-fig-12-07-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9400" y="457200"/>
            <a:ext cx="8531225" cy="639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25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12.7  Folate-binding protein in the neural folds as neural tube closure occurs</a:t>
            </a:r>
          </a:p>
        </p:txBody>
      </p:sp>
      <p:sp>
        <p:nvSpPr>
          <p:cNvPr id="425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012" name="Picture 4" descr="devbio8e-fig-12-08-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9400" y="457200"/>
            <a:ext cx="8531225" cy="639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27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12.8  Secondary neurulation in the caudal region of a 25-somite chick embryo </a:t>
            </a:r>
          </a:p>
        </p:txBody>
      </p:sp>
      <p:sp>
        <p:nvSpPr>
          <p:cNvPr id="427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036" name="Picture 4" descr="devbio8e-fig-12-09-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9400" y="457200"/>
            <a:ext cx="8531225" cy="630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28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12.9  Early human brain development</a:t>
            </a:r>
          </a:p>
        </p:txBody>
      </p:sp>
      <p:sp>
        <p:nvSpPr>
          <p:cNvPr id="428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060" name="Picture 4" descr="devbio8e-fig-12-10-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9400" y="457200"/>
            <a:ext cx="8531225" cy="639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29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12.10  Rhombomeres of the chick hindbrain</a:t>
            </a:r>
          </a:p>
        </p:txBody>
      </p:sp>
      <p:sp>
        <p:nvSpPr>
          <p:cNvPr id="429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580" name="Picture 4" descr="devbio8e-fig-12-01-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9400" y="457200"/>
            <a:ext cx="8531225" cy="639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8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12.1  Major derivatives of the ectoderm germ layer</a:t>
            </a:r>
          </a:p>
        </p:txBody>
      </p:sp>
      <p:sp>
        <p:nvSpPr>
          <p:cNvPr id="408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156" name="Picture 4" descr="devbio8e-fig-12-13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9400" y="457200"/>
            <a:ext cx="8531225" cy="639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33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12.13  Dorsal-ventral specification of the neural tube (Part 1)</a:t>
            </a:r>
          </a:p>
        </p:txBody>
      </p:sp>
      <p:sp>
        <p:nvSpPr>
          <p:cNvPr id="433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12.13  Dorsal-ventral specification of the neural tube (Part 4)</a:t>
            </a:r>
          </a:p>
        </p:txBody>
      </p:sp>
      <p:sp>
        <p:nvSpPr>
          <p:cNvPr id="436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36229" name="Picture 5" descr="DevBio8e-Fig-12-13-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457200"/>
            <a:ext cx="8534400" cy="6400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180" name="Picture 4" descr="devbio8e-fig-12-13-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9400" y="457200"/>
            <a:ext cx="8531225" cy="639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34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12.13  Dorsal-ventral specification of the neural tube (Part 2)</a:t>
            </a:r>
          </a:p>
        </p:txBody>
      </p:sp>
      <p:sp>
        <p:nvSpPr>
          <p:cNvPr id="434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204" name="Picture 4" descr="devbio8e-fig-12-13-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9400" y="457200"/>
            <a:ext cx="8531225" cy="639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35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12.13  Dorsal-ventral specification of the neural tube (Part 3)</a:t>
            </a:r>
          </a:p>
        </p:txBody>
      </p:sp>
      <p:sp>
        <p:nvSpPr>
          <p:cNvPr id="435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252" name="Picture 4" descr="devbio8e-fig-12-14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9400" y="457200"/>
            <a:ext cx="8531225" cy="639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37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12.14  Cascade of inductions initiated by the notochord in the ventral neural tube (Part 1)</a:t>
            </a:r>
          </a:p>
        </p:txBody>
      </p:sp>
      <p:sp>
        <p:nvSpPr>
          <p:cNvPr id="437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276" name="Picture 4" descr="devbio8e-fig-12-14-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9400" y="457200"/>
            <a:ext cx="8531225" cy="639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38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12.14  Cascade of inductions initiated by the notochord in the ventral neural tube (Part 2)</a:t>
            </a:r>
          </a:p>
        </p:txBody>
      </p:sp>
      <p:sp>
        <p:nvSpPr>
          <p:cNvPr id="438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300" name="Picture 4" descr="devbio8e-fig-12-15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9400" y="457200"/>
            <a:ext cx="8531225" cy="639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39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12.15  Neural stem cells in the germinal epithelium (Part 1)</a:t>
            </a:r>
          </a:p>
        </p:txBody>
      </p:sp>
      <p:sp>
        <p:nvSpPr>
          <p:cNvPr id="439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12.15  Neural stem cells in the germinal epithelium (Part 2)</a:t>
            </a:r>
          </a:p>
        </p:txBody>
      </p:sp>
      <p:sp>
        <p:nvSpPr>
          <p:cNvPr id="440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40325" name="Picture 5" descr="DevBio8e-Fig-12-15-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325" y="665163"/>
            <a:ext cx="8259763" cy="61928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348" name="Picture 4" descr="devbio8e-fig-12-16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9400" y="457200"/>
            <a:ext cx="8531225" cy="639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41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12.16  Differentiation of the walls of the neural tube (Part 1)</a:t>
            </a:r>
          </a:p>
        </p:txBody>
      </p:sp>
      <p:sp>
        <p:nvSpPr>
          <p:cNvPr id="441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372" name="Picture 4" descr="devbio8e-fig-12-16-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9400" y="457200"/>
            <a:ext cx="8531225" cy="639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42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12.16  Differentiation of the walls of the neural tube (Part 2)</a:t>
            </a:r>
          </a:p>
        </p:txBody>
      </p:sp>
      <p:sp>
        <p:nvSpPr>
          <p:cNvPr id="442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04" name="Picture 4" descr="devbio8e-fig-12-01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9400" y="457200"/>
            <a:ext cx="8531225" cy="639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9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12.1  Major derivatives of the ectoderm germ layer (Part 1)</a:t>
            </a:r>
          </a:p>
        </p:txBody>
      </p:sp>
      <p:sp>
        <p:nvSpPr>
          <p:cNvPr id="409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3396" name="Picture 4" descr="devbio8e-fig-12-16-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9400" y="457200"/>
            <a:ext cx="8531225" cy="639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43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12.16  Differentiation of the walls of the neural tube (Part 3)</a:t>
            </a:r>
          </a:p>
        </p:txBody>
      </p:sp>
      <p:sp>
        <p:nvSpPr>
          <p:cNvPr id="443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84" name="Picture 4" descr="devbio8e-fig-12-11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9400" y="457200"/>
            <a:ext cx="8531225" cy="639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30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12.11  Brain ventricle formation in zebrafish (Part 1)</a:t>
            </a:r>
          </a:p>
        </p:txBody>
      </p:sp>
      <p:sp>
        <p:nvSpPr>
          <p:cNvPr id="430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108" name="Picture 4" descr="devbio8e-fig-12-11-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9400" y="457200"/>
            <a:ext cx="8531225" cy="639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12.11  Brain ventricle formation in zebrafish (Part 2)</a:t>
            </a:r>
          </a:p>
        </p:txBody>
      </p:sp>
      <p:sp>
        <p:nvSpPr>
          <p:cNvPr id="431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132" name="Picture 4" descr="devbio8e-fig-12-12-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9400" y="457200"/>
            <a:ext cx="8531225" cy="639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32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12.12  Occlusion of the neural tube allows expansion of the future brain region</a:t>
            </a:r>
          </a:p>
        </p:txBody>
      </p:sp>
      <p:sp>
        <p:nvSpPr>
          <p:cNvPr id="432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420" name="Picture 4" descr="devbio8e-fig-12-17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9400" y="457200"/>
            <a:ext cx="8531225" cy="628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44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12.17  Development of the human spinal cord (Part 1)</a:t>
            </a:r>
          </a:p>
        </p:txBody>
      </p:sp>
      <p:sp>
        <p:nvSpPr>
          <p:cNvPr id="444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444" name="Picture 4" descr="devbio8e-fig-12-17-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9400" y="457200"/>
            <a:ext cx="8531225" cy="639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45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12.17  Development of the human spinal cord (Part 2)</a:t>
            </a:r>
          </a:p>
        </p:txBody>
      </p:sp>
      <p:sp>
        <p:nvSpPr>
          <p:cNvPr id="445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468" name="Picture 4" descr="devbio8e-fig-12-18-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9400" y="457200"/>
            <a:ext cx="8531225" cy="639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46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12.18  Cerebellar organization</a:t>
            </a:r>
          </a:p>
        </p:txBody>
      </p:sp>
      <p:sp>
        <p:nvSpPr>
          <p:cNvPr id="446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492" name="Picture 4" descr="devbio8e-fig-12-19-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9400" y="457200"/>
            <a:ext cx="8531225" cy="639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47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12.19  Neuron-glia interaction</a:t>
            </a:r>
          </a:p>
        </p:txBody>
      </p:sp>
      <p:sp>
        <p:nvSpPr>
          <p:cNvPr id="447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8516" name="Picture 4" descr="devbio8e-fig-12-20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9400" y="457200"/>
            <a:ext cx="8531225" cy="639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48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12.20  Determination of cortical laminar identity in the ferret cerebrum (Part 1)</a:t>
            </a:r>
          </a:p>
        </p:txBody>
      </p:sp>
      <p:sp>
        <p:nvSpPr>
          <p:cNvPr id="448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540" name="Picture 4" descr="devbio8e-fig-12-20-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9400" y="457200"/>
            <a:ext cx="8451850" cy="639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49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12.20  Determination of cortical laminar identity in the ferret cerebrum (Part 2)</a:t>
            </a:r>
          </a:p>
        </p:txBody>
      </p:sp>
      <p:sp>
        <p:nvSpPr>
          <p:cNvPr id="449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628" name="Picture 4" descr="devbio8e-fig-12-01-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9400" y="457200"/>
            <a:ext cx="8531225" cy="639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10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12.1  Major derivatives of the ectoderm germ layer (Part 2)</a:t>
            </a:r>
          </a:p>
        </p:txBody>
      </p:sp>
      <p:sp>
        <p:nvSpPr>
          <p:cNvPr id="410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64" name="Picture 4" descr="devbio8e-fig-12-21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9400" y="457200"/>
            <a:ext cx="8531225" cy="639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50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12.21  Retention of fetal neural growth rate in humans (Part 1)</a:t>
            </a:r>
          </a:p>
        </p:txBody>
      </p:sp>
      <p:sp>
        <p:nvSpPr>
          <p:cNvPr id="450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588" name="Picture 4" descr="devbio8e-fig-12-21-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9400" y="457200"/>
            <a:ext cx="8531225" cy="639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51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12.21  Retention of fetal neural growth rate in humans (Part 2)</a:t>
            </a:r>
          </a:p>
        </p:txBody>
      </p:sp>
      <p:sp>
        <p:nvSpPr>
          <p:cNvPr id="451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612" name="Picture 4" descr="devbio8e-fig-12-22-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9400" y="457200"/>
            <a:ext cx="8531225" cy="639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52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52613" name="Rectangle 5"/>
          <p:cNvSpPr>
            <a:spLocks noChangeArrowheads="1"/>
          </p:cNvSpPr>
          <p:nvPr/>
        </p:nvSpPr>
        <p:spPr bwMode="auto">
          <a:xfrm>
            <a:off x="0" y="228600"/>
            <a:ext cx="9144000" cy="381000"/>
          </a:xfrm>
          <a:prstGeom prst="rect">
            <a:avLst/>
          </a:prstGeom>
          <a:solidFill>
            <a:srgbClr val="405A9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4526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r>
              <a:rPr lang="en-US"/>
              <a:t>12.22  Human brain showing the progression of myelination over the cortical surface during adolescence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636" name="Picture 4" descr="devbio8e-fig-12-23-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9400" y="457200"/>
            <a:ext cx="8531225" cy="639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12.23  Evidence of adult neural stem cells </a:t>
            </a:r>
          </a:p>
        </p:txBody>
      </p:sp>
      <p:sp>
        <p:nvSpPr>
          <p:cNvPr id="453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12.24  Diagram of a motor neuron </a:t>
            </a:r>
          </a:p>
        </p:txBody>
      </p:sp>
      <p:sp>
        <p:nvSpPr>
          <p:cNvPr id="454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54661" name="Picture 5" descr="DevBio8e-Fig-12-24-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457200"/>
            <a:ext cx="8534400" cy="6400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684" name="Picture 4" descr="devbio8e-fig-12-25-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9400" y="457200"/>
            <a:ext cx="8531225" cy="639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55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12.25  Axon growth cones</a:t>
            </a:r>
          </a:p>
        </p:txBody>
      </p:sp>
      <p:sp>
        <p:nvSpPr>
          <p:cNvPr id="455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708" name="Picture 4" descr="devbio8e-fig-12-26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9400" y="457200"/>
            <a:ext cx="8483600" cy="639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56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12.26  Myelination in the central and peripheral nervous systems (Part 1)</a:t>
            </a:r>
          </a:p>
        </p:txBody>
      </p:sp>
      <p:sp>
        <p:nvSpPr>
          <p:cNvPr id="456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732" name="Picture 4" descr="devbio8e-fig-12-26-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9400" y="457200"/>
            <a:ext cx="8531225" cy="639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57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12.26  Myelination in the central and peripheral nervous systems (Part 2)</a:t>
            </a:r>
          </a:p>
        </p:txBody>
      </p:sp>
      <p:sp>
        <p:nvSpPr>
          <p:cNvPr id="457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8756" name="Picture 4" descr="devbio8e-fig-12-27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9400" y="457200"/>
            <a:ext cx="8531225" cy="639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58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12.27  Development of the vertebrate eye (Part 1)</a:t>
            </a:r>
          </a:p>
        </p:txBody>
      </p:sp>
      <p:sp>
        <p:nvSpPr>
          <p:cNvPr id="458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780" name="Picture 4" descr="devbio8e-fig-12-27-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9400" y="457200"/>
            <a:ext cx="8531225" cy="639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59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12.27  Development of the vertebrate eye (Part 2)</a:t>
            </a:r>
          </a:p>
        </p:txBody>
      </p:sp>
      <p:sp>
        <p:nvSpPr>
          <p:cNvPr id="459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652" name="Picture 4" descr="devbio8e-fig-12-01-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9400" y="457200"/>
            <a:ext cx="8531225" cy="639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11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12.1  Major derivatives of the ectoderm germ layer (Part 3)</a:t>
            </a:r>
          </a:p>
        </p:txBody>
      </p:sp>
      <p:sp>
        <p:nvSpPr>
          <p:cNvPr id="411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04" name="Picture 4" descr="devbio8e-fig-12-28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9400" y="457200"/>
            <a:ext cx="8531225" cy="639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60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12.28  Sonic hedgehog separates the eye field into two bilateral fields (Part 1)</a:t>
            </a:r>
          </a:p>
        </p:txBody>
      </p:sp>
      <p:sp>
        <p:nvSpPr>
          <p:cNvPr id="460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828" name="Picture 4" descr="devbio8e-fig-12-28-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9400" y="457200"/>
            <a:ext cx="8531225" cy="639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61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12.28  Sonic hedgehog separates the eye field into two bilateral fields (Part 2)</a:t>
            </a:r>
          </a:p>
        </p:txBody>
      </p:sp>
      <p:sp>
        <p:nvSpPr>
          <p:cNvPr id="461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12.29  Surface-dwelling (A) and cave-dwelling (B) Mexican tetras (</a:t>
            </a:r>
            <a:r>
              <a:rPr lang="en-US" i="1"/>
              <a:t>Astayanax mexicanum</a:t>
            </a:r>
            <a:r>
              <a:rPr lang="en-US"/>
              <a:t>)</a:t>
            </a:r>
          </a:p>
        </p:txBody>
      </p:sp>
      <p:sp>
        <p:nvSpPr>
          <p:cNvPr id="462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62853" name="Picture 5" descr="DevBio8e-Fig-12-29-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325" y="665163"/>
            <a:ext cx="8259763" cy="61928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876" name="Picture 4" descr="devbio8e-fig-12-30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9400" y="457200"/>
            <a:ext cx="8531225" cy="639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63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12.30  Expression of the </a:t>
            </a:r>
            <a:r>
              <a:rPr lang="en-US" i="1"/>
              <a:t>Rx</a:t>
            </a:r>
            <a:r>
              <a:rPr lang="en-US"/>
              <a:t> genes in vertebrate retina development (Part 1)</a:t>
            </a:r>
          </a:p>
        </p:txBody>
      </p:sp>
      <p:sp>
        <p:nvSpPr>
          <p:cNvPr id="463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900" name="Picture 4" descr="devbio8e-fig-12-30-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9400" y="457200"/>
            <a:ext cx="8531225" cy="639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64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12.30  Expression of the </a:t>
            </a:r>
            <a:r>
              <a:rPr lang="en-US" i="1"/>
              <a:t>Rx</a:t>
            </a:r>
            <a:r>
              <a:rPr lang="en-US"/>
              <a:t> genes in vertebrate retina development (Part 2)</a:t>
            </a:r>
          </a:p>
        </p:txBody>
      </p:sp>
      <p:sp>
        <p:nvSpPr>
          <p:cNvPr id="464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5924" name="Picture 4" descr="devbio8e-fig-12-31-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9400" y="457200"/>
            <a:ext cx="8531225" cy="639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65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12.31  Retinal neurons sort out into functional layers during development</a:t>
            </a:r>
          </a:p>
        </p:txBody>
      </p:sp>
      <p:sp>
        <p:nvSpPr>
          <p:cNvPr id="465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948" name="Picture 4" descr="devbio8e-fig-12-32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9400" y="457200"/>
            <a:ext cx="8531225" cy="639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66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12.32  Differentiation of the lens and the anterior portion of the mouse eye (Part 1)</a:t>
            </a:r>
          </a:p>
        </p:txBody>
      </p:sp>
      <p:sp>
        <p:nvSpPr>
          <p:cNvPr id="466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972" name="Picture 4" descr="devbio8e-fig-12-32-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9400" y="457200"/>
            <a:ext cx="8531225" cy="639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67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12.32  Differentiation of the lens and the anterior portion of the mouse eye (Part 2)</a:t>
            </a:r>
          </a:p>
        </p:txBody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8996" name="Picture 4" descr="devbio8e-fig-12-32-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9400" y="457200"/>
            <a:ext cx="8531225" cy="639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68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12.32  Differentiation of the lens and the anterior portion of the mouse eye (Part 3)</a:t>
            </a:r>
          </a:p>
        </p:txBody>
      </p:sp>
      <p:sp>
        <p:nvSpPr>
          <p:cNvPr id="468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0020" name="Picture 4" descr="devbio8e-fig-12-33-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9400" y="457200"/>
            <a:ext cx="8531225" cy="639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70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12.33  Layers of the human epidermis</a:t>
            </a:r>
          </a:p>
        </p:txBody>
      </p:sp>
      <p:sp>
        <p:nvSpPr>
          <p:cNvPr id="470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676" name="Picture 4" descr="devbio8e-fig-12-02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9400" y="457200"/>
            <a:ext cx="8531225" cy="639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12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12.2  Neurulation in a chick embryo (dorsal view) (Part 1)</a:t>
            </a:r>
          </a:p>
        </p:txBody>
      </p:sp>
      <p:sp>
        <p:nvSpPr>
          <p:cNvPr id="412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44" name="Picture 4" descr="devbio8e-fig-12-34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9400" y="457200"/>
            <a:ext cx="8531225" cy="639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71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12.34  Early development of the hair follicle and hair shaft (Part 1)</a:t>
            </a:r>
          </a:p>
        </p:txBody>
      </p:sp>
      <p:sp>
        <p:nvSpPr>
          <p:cNvPr id="471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2068" name="Picture 4" descr="devbio8e-fig-12-34-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9400" y="457200"/>
            <a:ext cx="8531225" cy="639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72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12.34  Early development of the hair follicle and hair shaft (Part 2)</a:t>
            </a:r>
          </a:p>
        </p:txBody>
      </p:sp>
      <p:sp>
        <p:nvSpPr>
          <p:cNvPr id="472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3092" name="Picture 4" descr="devbio8e-fig-12-34-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9400" y="457200"/>
            <a:ext cx="8531225" cy="639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73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12.34  Early development of the hair follicle and hair shaft (Part 3)</a:t>
            </a:r>
          </a:p>
        </p:txBody>
      </p:sp>
      <p:sp>
        <p:nvSpPr>
          <p:cNvPr id="473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700" name="Picture 4" descr="devbio8e-fig-12-02-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9400" y="457200"/>
            <a:ext cx="8531225" cy="639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13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12.2  Neurulation in a chick embryo (dorsal view) (Part 2)</a:t>
            </a:r>
          </a:p>
        </p:txBody>
      </p:sp>
      <p:sp>
        <p:nvSpPr>
          <p:cNvPr id="413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12.2  Neurulation in a chick embryo (dorsal view) (Part 3)</a:t>
            </a:r>
          </a:p>
        </p:txBody>
      </p:sp>
      <p:sp>
        <p:nvSpPr>
          <p:cNvPr id="414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4725" name="Picture 5" descr="DevBio8e-Fig-12-02-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325" y="665163"/>
            <a:ext cx="8259763" cy="61928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12.2  Neurulation in a chick embryo (dorsal view) (Part 4)</a:t>
            </a:r>
          </a:p>
        </p:txBody>
      </p:sp>
      <p:sp>
        <p:nvSpPr>
          <p:cNvPr id="415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5749" name="Picture 5" descr="DevBio8e-Fig-12-02-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457200"/>
            <a:ext cx="8534400" cy="6400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TVERSION" val="XP"/>
  <p:tag name="ISGAMESHOW" val="Fals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NOTES_FOOTER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NOTES_FOOTER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NOTES_FOOTER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NOTES_FOOTER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NOTES_FOOTER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NOTES_FOOTER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NOTES_FOOTER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NOTES_FOOTER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NOTES_FOOTER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NOTES_FOOT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NOTES_FOOTER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NOTES_FOOTER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NOTES_FOOTER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NOTES_FOOTER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NOTES_FOOTER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NOTES_FOOTER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NOTES_FOOTER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NOTES_FOOTER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NOTES_FOOTER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NOTES_FOOTER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NOTES_FOOT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NOTES_FOOTER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NOTES_FOOTER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NOTES_FOOTER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NOTES_FOOTER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NOTES_FOOTER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NOTES_FOOTER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NOTES_FOOTER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NOTES_FOOTER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NOTES_FOOTER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NOTES_FOOTER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NOTES_FOOT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NOTES_FOOTER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NOTES_FOOTER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NOTES_FOOTER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NOTES_FOOTER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NOTES_FOOTER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NOTES_FOOTER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NOTES_FOOTER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NOTES_FOOTER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NOTES_FOOTER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NOTES_FOOTER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NOTES_FOOT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NOTES_FOOTER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NOTES_FOOTER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NOTES_FOOTER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NOTES_FOOTER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NOTES_FOOTER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NOTES_FOOTER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NOTES_FOOTER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NOTES_FOOTER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NOTES_FOOTER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NOTES_FOOTER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NOTES_FOOT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NOTES_FOOTER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NOTES_FOOTER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NOTES_FOOTER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NOTES_FOOTER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NOTES_FOOT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NOTES_FOOTER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NOTES_FOOTER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NOTES_FOOTER" val="1"/>
</p:tagLst>
</file>

<file path=ppt/theme/theme1.xml><?xml version="1.0" encoding="utf-8"?>
<a:theme xmlns:a="http://schemas.openxmlformats.org/drawingml/2006/main" name="blank presentation">
  <a:themeElements>
    <a:clrScheme name="blank presentatio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C:\WINDOWS\Application Data\Microsoft\Templates\Blank Presentation.pot</Template>
  <TotalTime>165</TotalTime>
  <Words>855</Words>
  <Application>Microsoft Office PowerPoint</Application>
  <PresentationFormat>On-screen Show (4:3)</PresentationFormat>
  <Paragraphs>186</Paragraphs>
  <Slides>62</Slides>
  <Notes>62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3" baseType="lpstr">
      <vt:lpstr>blank presentation</vt:lpstr>
      <vt:lpstr>Neurulation  Chapter 9 p333-345</vt:lpstr>
      <vt:lpstr>12.1  Major derivatives of the ectoderm germ layer</vt:lpstr>
      <vt:lpstr>12.1  Major derivatives of the ectoderm germ layer (Part 1)</vt:lpstr>
      <vt:lpstr>12.1  Major derivatives of the ectoderm germ layer (Part 2)</vt:lpstr>
      <vt:lpstr>12.1  Major derivatives of the ectoderm germ layer (Part 3)</vt:lpstr>
      <vt:lpstr>12.2  Neurulation in a chick embryo (dorsal view) (Part 1)</vt:lpstr>
      <vt:lpstr>12.2  Neurulation in a chick embryo (dorsal view) (Part 2)</vt:lpstr>
      <vt:lpstr>12.2  Neurulation in a chick embryo (dorsal view) (Part 3)</vt:lpstr>
      <vt:lpstr>12.2  Neurulation in a chick embryo (dorsal view) (Part 4)</vt:lpstr>
      <vt:lpstr>12.2  Neurulation in a chick embryo (dorsal view) (Part 5)</vt:lpstr>
      <vt:lpstr>12.3  Primary neurulation: neural tube formation in the chick embryo (Part 1)</vt:lpstr>
      <vt:lpstr>12.3  Primary neurulation: neural tube formation in the chick embryo (Part 2)</vt:lpstr>
      <vt:lpstr>12.5  Neurulation in the human embryo (Part 1)</vt:lpstr>
      <vt:lpstr>12.5  Neurulation in the human embryo (Part 2)</vt:lpstr>
      <vt:lpstr>12.6  Expression of N- and E-cadherin adhesion proteins during neurulation in Xenopus</vt:lpstr>
      <vt:lpstr>12.7  Folate-binding protein in the neural folds as neural tube closure occurs</vt:lpstr>
      <vt:lpstr>12.8  Secondary neurulation in the caudal region of a 25-somite chick embryo </vt:lpstr>
      <vt:lpstr>12.9  Early human brain development</vt:lpstr>
      <vt:lpstr>12.10  Rhombomeres of the chick hindbrain</vt:lpstr>
      <vt:lpstr>12.13  Dorsal-ventral specification of the neural tube (Part 1)</vt:lpstr>
      <vt:lpstr>12.13  Dorsal-ventral specification of the neural tube (Part 4)</vt:lpstr>
      <vt:lpstr>12.13  Dorsal-ventral specification of the neural tube (Part 2)</vt:lpstr>
      <vt:lpstr>12.13  Dorsal-ventral specification of the neural tube (Part 3)</vt:lpstr>
      <vt:lpstr>12.14  Cascade of inductions initiated by the notochord in the ventral neural tube (Part 1)</vt:lpstr>
      <vt:lpstr>12.14  Cascade of inductions initiated by the notochord in the ventral neural tube (Part 2)</vt:lpstr>
      <vt:lpstr>12.15  Neural stem cells in the germinal epithelium (Part 1)</vt:lpstr>
      <vt:lpstr>12.15  Neural stem cells in the germinal epithelium (Part 2)</vt:lpstr>
      <vt:lpstr>12.16  Differentiation of the walls of the neural tube (Part 1)</vt:lpstr>
      <vt:lpstr>12.16  Differentiation of the walls of the neural tube (Part 2)</vt:lpstr>
      <vt:lpstr>12.16  Differentiation of the walls of the neural tube (Part 3)</vt:lpstr>
      <vt:lpstr>12.11  Brain ventricle formation in zebrafish (Part 1)</vt:lpstr>
      <vt:lpstr>12.11  Brain ventricle formation in zebrafish (Part 2)</vt:lpstr>
      <vt:lpstr>12.12  Occlusion of the neural tube allows expansion of the future brain region</vt:lpstr>
      <vt:lpstr>12.17  Development of the human spinal cord (Part 1)</vt:lpstr>
      <vt:lpstr>12.17  Development of the human spinal cord (Part 2)</vt:lpstr>
      <vt:lpstr>12.18  Cerebellar organization</vt:lpstr>
      <vt:lpstr>12.19  Neuron-glia interaction</vt:lpstr>
      <vt:lpstr>12.20  Determination of cortical laminar identity in the ferret cerebrum (Part 1)</vt:lpstr>
      <vt:lpstr>12.20  Determination of cortical laminar identity in the ferret cerebrum (Part 2)</vt:lpstr>
      <vt:lpstr>12.21  Retention of fetal neural growth rate in humans (Part 1)</vt:lpstr>
      <vt:lpstr>12.21  Retention of fetal neural growth rate in humans (Part 2)</vt:lpstr>
      <vt:lpstr>12.22  Human brain showing the progression of myelination over the cortical surface during adolescence</vt:lpstr>
      <vt:lpstr>12.23  Evidence of adult neural stem cells </vt:lpstr>
      <vt:lpstr>12.24  Diagram of a motor neuron </vt:lpstr>
      <vt:lpstr>12.25  Axon growth cones</vt:lpstr>
      <vt:lpstr>12.26  Myelination in the central and peripheral nervous systems (Part 1)</vt:lpstr>
      <vt:lpstr>12.26  Myelination in the central and peripheral nervous systems (Part 2)</vt:lpstr>
      <vt:lpstr>12.27  Development of the vertebrate eye (Part 1)</vt:lpstr>
      <vt:lpstr>12.27  Development of the vertebrate eye (Part 2)</vt:lpstr>
      <vt:lpstr>12.28  Sonic hedgehog separates the eye field into two bilateral fields (Part 1)</vt:lpstr>
      <vt:lpstr>12.28  Sonic hedgehog separates the eye field into two bilateral fields (Part 2)</vt:lpstr>
      <vt:lpstr>12.29  Surface-dwelling (A) and cave-dwelling (B) Mexican tetras (Astayanax mexicanum)</vt:lpstr>
      <vt:lpstr>12.30  Expression of the Rx genes in vertebrate retina development (Part 1)</vt:lpstr>
      <vt:lpstr>12.30  Expression of the Rx genes in vertebrate retina development (Part 2)</vt:lpstr>
      <vt:lpstr>12.31  Retinal neurons sort out into functional layers during development</vt:lpstr>
      <vt:lpstr>12.32  Differentiation of the lens and the anterior portion of the mouse eye (Part 1)</vt:lpstr>
      <vt:lpstr>12.32  Differentiation of the lens and the anterior portion of the mouse eye (Part 2)</vt:lpstr>
      <vt:lpstr>12.32  Differentiation of the lens and the anterior portion of the mouse eye (Part 3)</vt:lpstr>
      <vt:lpstr>12.33  Layers of the human epidermis</vt:lpstr>
      <vt:lpstr>12.34  Early development of the hair follicle and hair shaft (Part 1)</vt:lpstr>
      <vt:lpstr>12.34  Early development of the hair follicle and hair shaft (Part 2)</vt:lpstr>
      <vt:lpstr>12.34  Early development of the hair follicle and hair shaft (Part 3)</vt:lpstr>
    </vt:vector>
  </TitlesOfParts>
  <Company>Sinauer Associates, Inc.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Developmental Biology 8/e</dc:title>
  <dc:creator>John McDermott</dc:creator>
  <cp:lastModifiedBy>John Mcdermott</cp:lastModifiedBy>
  <cp:revision>38</cp:revision>
  <dcterms:created xsi:type="dcterms:W3CDTF">2003-01-28T20:12:42Z</dcterms:created>
  <dcterms:modified xsi:type="dcterms:W3CDTF">2012-03-01T14:07:56Z</dcterms:modified>
</cp:coreProperties>
</file>